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2"/>
  </p:notesMasterIdLst>
  <p:handoutMasterIdLst>
    <p:handoutMasterId r:id="rId23"/>
  </p:handoutMasterIdLst>
  <p:sldIdLst>
    <p:sldId id="272" r:id="rId7"/>
    <p:sldId id="298" r:id="rId8"/>
    <p:sldId id="273" r:id="rId9"/>
    <p:sldId id="275" r:id="rId10"/>
    <p:sldId id="284" r:id="rId11"/>
    <p:sldId id="287" r:id="rId12"/>
    <p:sldId id="295" r:id="rId13"/>
    <p:sldId id="297" r:id="rId14"/>
    <p:sldId id="294" r:id="rId15"/>
    <p:sldId id="288" r:id="rId16"/>
    <p:sldId id="291" r:id="rId17"/>
    <p:sldId id="293" r:id="rId18"/>
    <p:sldId id="289" r:id="rId19"/>
    <p:sldId id="299" r:id="rId20"/>
    <p:sldId id="300" r:id="rId21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4338" autoAdjust="0"/>
  </p:normalViewPr>
  <p:slideViewPr>
    <p:cSldViewPr>
      <p:cViewPr>
        <p:scale>
          <a:sx n="125" d="100"/>
          <a:sy n="125" d="100"/>
        </p:scale>
        <p:origin x="9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2022-01-21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="" xmlns:a16="http://schemas.microsoft.com/office/drawing/2014/main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="" xmlns:a16="http://schemas.microsoft.com/office/drawing/2014/main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2022-01-21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="" xmlns:a16="http://schemas.microsoft.com/office/drawing/2014/main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="" xmlns:a16="http://schemas.microsoft.com/office/drawing/2014/main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="" xmlns:a16="http://schemas.microsoft.com/office/drawing/2014/main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8 juin 2021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d’ignorer la contrainte à partir d’une période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 précise.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54967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stratégique.</a:t>
            </a:r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 dans le modèle de simulation stochastique.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 donc 3 fichier de résultats brute (1 par modèle).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supporté par GDAL (CSV,DBF…et autres).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d’arriver en dessous de la valeur jusqu’à maintenant.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stratégique initial.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Probabilité d’arriver au dessus de la valeur</a:t>
            </a:r>
            <a:r>
              <a:rPr lang="fr-CA" dirty="0"/>
              <a:t> </a:t>
            </a:r>
            <a:r>
              <a:rPr lang="fr-CA" dirty="0" smtClean="0"/>
              <a:t>jusqu’à maintenant.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 solide et stable dans le temps.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</a:t>
            </a:r>
            <a:r>
              <a:rPr lang="fr-CA" dirty="0" smtClean="0"/>
              <a:t>cible de superficie.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="" xmlns:a16="http://schemas.microsoft.com/office/drawing/2014/main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67620" y="3575317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Poids de la cédule stratégique 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visée.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précise.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contraintes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</a:t>
            </a:r>
            <a:r>
              <a:rPr lang="fr-CA" dirty="0" err="1" smtClean="0"/>
              <a:t>réplicats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ira lire et appliquer la </a:t>
            </a:r>
            <a:r>
              <a:rPr lang="fr-CA" dirty="0" err="1" smtClean="0"/>
              <a:t>valeure</a:t>
            </a:r>
            <a:r>
              <a:rPr lang="fr-CA" dirty="0" smtClean="0"/>
              <a:t> spécifiée dans la table.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</a:t>
            </a:r>
            <a:r>
              <a:rPr lang="fr-CA" dirty="0" err="1" smtClean="0"/>
              <a:t>réplicat</a:t>
            </a:r>
            <a:r>
              <a:rPr lang="fr-CA" dirty="0" smtClean="0"/>
              <a:t> sélectionne le chiffre de la colonne 1 de la table fichier.csv et remplace « 10 » par ce chiffre. 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Props1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12327</TotalTime>
  <Words>784</Words>
  <Application>Microsoft Office PowerPoint</Application>
  <PresentationFormat>Grand écran</PresentationFormat>
  <Paragraphs>139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349</cp:revision>
  <cp:lastPrinted>2021-03-10T21:22:00Z</cp:lastPrinted>
  <dcterms:created xsi:type="dcterms:W3CDTF">2012-05-29T17:36:30Z</dcterms:created>
  <dcterms:modified xsi:type="dcterms:W3CDTF">2022-01-21T18:57:34Z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